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64D2A-5756-4D39-9591-AF506D2BEC93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064EE-485F-4F69-B191-AB497341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41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35D2-11B9-4956-9FEE-A31C8B991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DC440-1178-412A-B8A3-17B29FEC5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5CC73-DD78-4D68-803C-F220D7102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F7-B4FE-4CDA-9E63-C6CA995A1DB7}" type="datetime1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BB817-C08D-4A27-9C6B-B45757521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A0DC-0F74-48F9-9B2E-4CE32C6D7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2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41F38-5DFB-41CA-A8B6-1403D37A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61803-A218-4873-9599-A333C2469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6259C-C87A-47F2-A345-FA43212F3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71395-7630-422C-9590-13344EE06CB2}" type="datetime1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D1FAD-4F96-4F49-B1A8-9DB5DE94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EEA89-D2A2-457C-9792-10ABD9794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2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15292C-466E-483F-9E73-5AF692D75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BB453-46C3-4C19-A922-7F0E31173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4A30F-3C79-4583-AC15-553412EC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9F73-39B7-455A-ACF6-3113BC61B729}" type="datetime1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2CBD2-FC1E-40E0-AE71-6C0ED99A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DD20D-23CB-4F97-B332-959CBC02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6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B3F4A-03BA-4E23-B1BD-EC443731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3D66D-5DFB-4341-B9C8-435B0764B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1D39A-E46B-4619-AAB9-639D4CC4B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77C-AAAD-4E35-B852-314E869B2D26}" type="datetime1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A5272-35FB-48F6-A3B8-3592DF62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94BAE-510A-4D50-AA16-48DF9D5D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09A31-62D0-4EF8-BEBD-2BEF97617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75E0D-2AAB-4C81-8D98-1B07947E4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AA3F4-9E5F-4677-AF78-6DB6704A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A785-F7A3-43F1-862C-68854D89E33E}" type="datetime1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71DDC-79C5-423C-A844-074737600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DC753-1C31-463B-80E4-2A7DB32A3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4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5A80B-4DD2-41C4-A7A1-EBDD6996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E1DEF-8C0D-4CCF-A666-4C0E3005B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DA8D4-0FF8-4879-9ABA-B4F1C5D46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B60AB-3A83-42DB-83F8-B9213282A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657F-921C-4CB7-87FD-721543E77614}" type="datetime1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76FC3-7240-4863-81CE-E23BF29AB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BF331-E5C7-43F7-864A-AD5E4936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2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93386-E14A-4CEF-AE4C-158F4048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0CFA6-1CF0-476A-BC57-35EE9B963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D1FB3-3518-40B5-AB00-EC7779DBE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2EB4E-5B12-4A48-BC62-906A83D61D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0AC831-5B23-4B7C-82D6-6F1AD30E1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656AC-A39C-4A99-844E-AE62CDE18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D22B-6F8C-4F0F-9DF7-31ABACE43B83}" type="datetime1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F435B7-B171-4305-850B-1A068262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29D0-6385-402B-BFB3-2A0B4440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0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C2694-E994-4949-A7E7-A521B66B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2EB25-A22D-4DA3-B917-73DA78DB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47773-128D-41AF-B07A-0C3302FC21C2}" type="datetime1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B9D7B-E7C5-4C51-AE7D-9CF4B1B3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F5B9E-6CE2-4316-AE6E-F86CC76E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0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747486-3667-4F84-80B0-85EAD0EEB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E20-28C4-40C2-B533-4C4AC227C795}" type="datetime1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045CCC-F426-4D8F-8ED3-859B13D4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4D256-DC8D-49CB-B64D-FF83B75F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7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7BDC8-3FBF-40F7-9C3D-4737077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F4640-E7A8-429E-9087-A1DA166B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DB65F-64D2-46D4-A7A5-180144499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03247-0626-410E-9EAB-8BABD5C9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916C-E625-4314-8EB2-592E6C8996EF}" type="datetime1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D71A5-3234-4B45-A02A-F9697583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4E225-FEC4-4F61-A7D3-5ECD7C4DB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4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1A49D-1AA1-454C-A127-691EA7F4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C04860-C6B6-4920-A09C-B4720FAED0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4659E-87B0-4AAE-83C0-CDA9A6E8D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AD40B-F497-45F5-BF32-8FCC605E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9E3A-4C43-4250-8A5D-7F47D935D5A2}" type="datetime1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6191E-9CE3-4B54-A755-88CE9377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CC05F-F2AE-4FE9-B650-D02A9171B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7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636A0-E156-4E9D-965B-3C7F89A80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93202-EB92-44DC-AF83-5B5D12721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D4CBD-CF2D-4C90-8263-D0B0D1249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3911-550D-400E-B3F0-7628928333A8}" type="datetime1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DFA72-AEE9-4549-BACC-9B399D31EC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18CAC-7A6B-49A0-A6FE-ACD812E0E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ED460-6654-4960-832B-43FD4DA7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3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C6EA60-44AF-40CD-A360-CA9754A1C940}"/>
              </a:ext>
            </a:extLst>
          </p:cNvPr>
          <p:cNvSpPr txBox="1"/>
          <p:nvPr/>
        </p:nvSpPr>
        <p:spPr>
          <a:xfrm>
            <a:off x="600891" y="998611"/>
            <a:ext cx="10964092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376EE2E-EF2D-45EC-8664-5E7FBDCE5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06747"/>
              </p:ext>
            </p:extLst>
          </p:nvPr>
        </p:nvGraphicFramePr>
        <p:xfrm>
          <a:off x="641349" y="1555750"/>
          <a:ext cx="10866483" cy="485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291">
                  <a:extLst>
                    <a:ext uri="{9D8B030D-6E8A-4147-A177-3AD203B41FA5}">
                      <a16:colId xmlns:a16="http://schemas.microsoft.com/office/drawing/2014/main" val="1359658101"/>
                    </a:ext>
                  </a:extLst>
                </a:gridCol>
                <a:gridCol w="3988526">
                  <a:extLst>
                    <a:ext uri="{9D8B030D-6E8A-4147-A177-3AD203B41FA5}">
                      <a16:colId xmlns:a16="http://schemas.microsoft.com/office/drawing/2014/main" val="2709019759"/>
                    </a:ext>
                  </a:extLst>
                </a:gridCol>
                <a:gridCol w="3239588">
                  <a:extLst>
                    <a:ext uri="{9D8B030D-6E8A-4147-A177-3AD203B41FA5}">
                      <a16:colId xmlns:a16="http://schemas.microsoft.com/office/drawing/2014/main" val="4231422027"/>
                    </a:ext>
                  </a:extLst>
                </a:gridCol>
                <a:gridCol w="2207078">
                  <a:extLst>
                    <a:ext uri="{9D8B030D-6E8A-4147-A177-3AD203B41FA5}">
                      <a16:colId xmlns:a16="http://schemas.microsoft.com/office/drawing/2014/main" val="11006141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Stakeholder Area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of Project Participation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Plan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 Steps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1092"/>
                  </a:ext>
                </a:extLst>
              </a:tr>
              <a:tr h="68072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093991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211694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69001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625381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54279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710991"/>
                  </a:ext>
                </a:extLst>
              </a:tr>
            </a:tbl>
          </a:graphicData>
        </a:graphic>
      </p:graphicFrame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EF131DD5-A68B-4E0A-AA8E-A9BB09F58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674" y="168156"/>
            <a:ext cx="891309" cy="7287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FBF9FF-8508-456B-AE67-D8077B2C8DF7}"/>
              </a:ext>
            </a:extLst>
          </p:cNvPr>
          <p:cNvSpPr txBox="1"/>
          <p:nvPr/>
        </p:nvSpPr>
        <p:spPr>
          <a:xfrm>
            <a:off x="11207075" y="842520"/>
            <a:ext cx="533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14B320-7AD3-45F1-889C-77CB04C5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z="800" b="1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F9244C2-AAFF-45A6-9E0D-1B9C1874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D8061-C45A-40DE-8B41-D3252F6486E3}" type="datetime1">
              <a:rPr lang="en-US" sz="800" b="1" smtClean="0">
                <a:latin typeface="Arial" panose="020B0604020202020204" pitchFamily="34" charset="0"/>
                <a:cs typeface="Arial" panose="020B0604020202020204" pitchFamily="34" charset="0"/>
              </a:rPr>
              <a:t>4/24/2021</a:t>
            </a:fld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01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C6EA60-44AF-40CD-A360-CA9754A1C940}"/>
              </a:ext>
            </a:extLst>
          </p:cNvPr>
          <p:cNvSpPr txBox="1"/>
          <p:nvPr/>
        </p:nvSpPr>
        <p:spPr>
          <a:xfrm>
            <a:off x="600891" y="998611"/>
            <a:ext cx="10964092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376EE2E-EF2D-45EC-8664-5E7FBDCE5299}"/>
              </a:ext>
            </a:extLst>
          </p:cNvPr>
          <p:cNvGraphicFramePr>
            <a:graphicFrameLocks noGrp="1"/>
          </p:cNvGraphicFramePr>
          <p:nvPr/>
        </p:nvGraphicFramePr>
        <p:xfrm>
          <a:off x="641349" y="1555750"/>
          <a:ext cx="10866483" cy="485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291">
                  <a:extLst>
                    <a:ext uri="{9D8B030D-6E8A-4147-A177-3AD203B41FA5}">
                      <a16:colId xmlns:a16="http://schemas.microsoft.com/office/drawing/2014/main" val="1359658101"/>
                    </a:ext>
                  </a:extLst>
                </a:gridCol>
                <a:gridCol w="3988526">
                  <a:extLst>
                    <a:ext uri="{9D8B030D-6E8A-4147-A177-3AD203B41FA5}">
                      <a16:colId xmlns:a16="http://schemas.microsoft.com/office/drawing/2014/main" val="2709019759"/>
                    </a:ext>
                  </a:extLst>
                </a:gridCol>
                <a:gridCol w="3239588">
                  <a:extLst>
                    <a:ext uri="{9D8B030D-6E8A-4147-A177-3AD203B41FA5}">
                      <a16:colId xmlns:a16="http://schemas.microsoft.com/office/drawing/2014/main" val="4231422027"/>
                    </a:ext>
                  </a:extLst>
                </a:gridCol>
                <a:gridCol w="2207078">
                  <a:extLst>
                    <a:ext uri="{9D8B030D-6E8A-4147-A177-3AD203B41FA5}">
                      <a16:colId xmlns:a16="http://schemas.microsoft.com/office/drawing/2014/main" val="11006141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Stakeholder Area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of Project Participation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Plan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 Steps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1092"/>
                  </a:ext>
                </a:extLst>
              </a:tr>
              <a:tr h="68072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093991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211694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69001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625381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54279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710991"/>
                  </a:ext>
                </a:extLst>
              </a:tr>
            </a:tbl>
          </a:graphicData>
        </a:graphic>
      </p:graphicFrame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EF131DD5-A68B-4E0A-AA8E-A9BB09F58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674" y="168156"/>
            <a:ext cx="891309" cy="7287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FBF9FF-8508-456B-AE67-D8077B2C8DF7}"/>
              </a:ext>
            </a:extLst>
          </p:cNvPr>
          <p:cNvSpPr txBox="1"/>
          <p:nvPr/>
        </p:nvSpPr>
        <p:spPr>
          <a:xfrm>
            <a:off x="11207075" y="842520"/>
            <a:ext cx="533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14B320-7AD3-45F1-889C-77CB04C5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D460-6654-4960-832B-43FD4DA72B00}" type="slidenum">
              <a:rPr lang="en-US" sz="8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F9244C2-AAFF-45A6-9E0D-1B9C1874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D8061-C45A-40DE-8B41-D3252F6486E3}" type="datetime1">
              <a:rPr lang="en-US" sz="800" b="1" smtClean="0">
                <a:latin typeface="Arial" panose="020B0604020202020204" pitchFamily="34" charset="0"/>
                <a:cs typeface="Arial" panose="020B0604020202020204" pitchFamily="34" charset="0"/>
              </a:rPr>
              <a:t>4/24/2021</a:t>
            </a:fld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5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32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Francine Duncan</dc:creator>
  <cp:lastModifiedBy>Francine Duncan</cp:lastModifiedBy>
  <cp:revision>7</cp:revision>
  <dcterms:created xsi:type="dcterms:W3CDTF">2021-04-24T19:21:44Z</dcterms:created>
  <dcterms:modified xsi:type="dcterms:W3CDTF">2021-04-24T19:59:25Z</dcterms:modified>
</cp:coreProperties>
</file>