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503D-200C-45A3-8D69-20355A5D086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E5FA-DF17-402F-A9F9-7717D0E6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26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503D-200C-45A3-8D69-20355A5D086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E5FA-DF17-402F-A9F9-7717D0E6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1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503D-200C-45A3-8D69-20355A5D086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E5FA-DF17-402F-A9F9-7717D0E6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32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503D-200C-45A3-8D69-20355A5D086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E5FA-DF17-402F-A9F9-7717D0E6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1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503D-200C-45A3-8D69-20355A5D086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E5FA-DF17-402F-A9F9-7717D0E6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503D-200C-45A3-8D69-20355A5D086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E5FA-DF17-402F-A9F9-7717D0E6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8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503D-200C-45A3-8D69-20355A5D086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E5FA-DF17-402F-A9F9-7717D0E6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864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503D-200C-45A3-8D69-20355A5D086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E5FA-DF17-402F-A9F9-7717D0E6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2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503D-200C-45A3-8D69-20355A5D086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E5FA-DF17-402F-A9F9-7717D0E6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90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503D-200C-45A3-8D69-20355A5D086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E5FA-DF17-402F-A9F9-7717D0E6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1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503D-200C-45A3-8D69-20355A5D086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2E5FA-DF17-402F-A9F9-7717D0E6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865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3503D-200C-45A3-8D69-20355A5D0866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2E5FA-DF17-402F-A9F9-7717D0E66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18F3FD8-CA0A-43E3-A573-23F9FF1340E8}"/>
              </a:ext>
            </a:extLst>
          </p:cNvPr>
          <p:cNvGrpSpPr/>
          <p:nvPr/>
        </p:nvGrpSpPr>
        <p:grpSpPr>
          <a:xfrm>
            <a:off x="609600" y="282516"/>
            <a:ext cx="8001000" cy="6194484"/>
            <a:chOff x="609600" y="392436"/>
            <a:chExt cx="8001000" cy="6194484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2B4F64D9-C5AF-4A22-A1CE-A131987DC3DE}"/>
                </a:ext>
              </a:extLst>
            </p:cNvPr>
            <p:cNvGrpSpPr/>
            <p:nvPr/>
          </p:nvGrpSpPr>
          <p:grpSpPr>
            <a:xfrm>
              <a:off x="609600" y="762000"/>
              <a:ext cx="7848600" cy="5824920"/>
              <a:chOff x="609600" y="457200"/>
              <a:chExt cx="7848600" cy="5824920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685800" y="926808"/>
                <a:ext cx="7772400" cy="5355312"/>
              </a:xfrm>
              <a:prstGeom prst="rect">
                <a:avLst/>
              </a:prstGeom>
              <a:solidFill>
                <a:schemeClr val="bg1"/>
              </a:solidFill>
              <a:ln w="15875">
                <a:solidFill>
                  <a:srgbClr val="CC9900"/>
                </a:solidFill>
              </a:ln>
            </p:spPr>
            <p:txBody>
              <a:bodyPr wrap="square" rtlCol="0">
                <a:spAutoFit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819400" y="457200"/>
                <a:ext cx="3429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Project Name</a:t>
                </a:r>
              </a:p>
            </p:txBody>
          </p:sp>
          <p:cxnSp>
            <p:nvCxnSpPr>
              <p:cNvPr id="7" name="Straight Connector 6"/>
              <p:cNvCxnSpPr>
                <a:cxnSpLocks/>
                <a:stCxn id="4" idx="0"/>
                <a:endCxn id="4" idx="2"/>
              </p:cNvCxnSpPr>
              <p:nvPr/>
            </p:nvCxnSpPr>
            <p:spPr>
              <a:xfrm>
                <a:off x="4572000" y="926808"/>
                <a:ext cx="0" cy="5355312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838199" y="1066800"/>
                <a:ext cx="3591011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u="sng" dirty="0">
                    <a:solidFill>
                      <a:srgbClr val="77777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Scope: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Brief Description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Stakeholders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Goals &amp; Objectives / Opportunity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Assumptions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High Level Milestones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624519" y="1066800"/>
                <a:ext cx="3833680" cy="2277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u="sng" dirty="0">
                    <a:solidFill>
                      <a:srgbClr val="77777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Status: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Current Status - on schedule, ahead of schedule, behind schedule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in Progress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Completed Work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Upcoming Milestones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Upcoming Reports to Management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09600" y="609600"/>
                <a:ext cx="182880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50" b="1" dirty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Date/week of:</a:t>
                </a:r>
              </a:p>
            </p:txBody>
          </p:sp>
          <p:cxnSp>
            <p:nvCxnSpPr>
              <p:cNvPr id="12" name="Straight Connector 11"/>
              <p:cNvCxnSpPr>
                <a:cxnSpLocks/>
              </p:cNvCxnSpPr>
              <p:nvPr/>
            </p:nvCxnSpPr>
            <p:spPr>
              <a:xfrm>
                <a:off x="685800" y="3429000"/>
                <a:ext cx="7772400" cy="0"/>
              </a:xfrm>
              <a:prstGeom prst="line">
                <a:avLst/>
              </a:prstGeom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838199" y="3604464"/>
                <a:ext cx="3514803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1" u="sng" dirty="0">
                    <a:solidFill>
                      <a:srgbClr val="77777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Schedule Overview: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Completed 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Overdue &amp; Impacts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Upcoming Work Due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Unplanned Work &amp; Impacts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Baseline Tracking Status</a:t>
                </a: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671880" y="3607475"/>
                <a:ext cx="3786319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1600" b="1" u="sng" dirty="0">
                    <a:solidFill>
                      <a:srgbClr val="77777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Monitor &amp; Manage:</a:t>
                </a:r>
              </a:p>
              <a:p>
                <a:pPr marL="285750" indent="-285750">
                  <a:spcBef>
                    <a:spcPts val="12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Issues 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Decisions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Risks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Action Items</a:t>
                </a:r>
              </a:p>
              <a:p>
                <a:pPr marL="285750" indent="-285750">
                  <a:spcBef>
                    <a:spcPts val="600"/>
                  </a:spcBef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Change Management</a:t>
                </a:r>
              </a:p>
            </p:txBody>
          </p:sp>
        </p:grpSp>
        <p:pic>
          <p:nvPicPr>
            <p:cNvPr id="25" name="Picture 24" descr="Logo, company name&#10;&#10;Description automatically generated">
              <a:extLst>
                <a:ext uri="{FF2B5EF4-FFF2-40B4-BE49-F238E27FC236}">
                  <a16:creationId xmlns:a16="http://schemas.microsoft.com/office/drawing/2014/main" id="{E92B507B-DD03-4826-AF24-86BD942B2D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43799" y="392436"/>
              <a:ext cx="891309" cy="728781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BC5EFEFA-72C4-405C-8C8C-8187F9E6D569}"/>
                </a:ext>
              </a:extLst>
            </p:cNvPr>
            <p:cNvSpPr txBox="1"/>
            <p:nvPr/>
          </p:nvSpPr>
          <p:spPr>
            <a:xfrm>
              <a:off x="8077200" y="1066800"/>
              <a:ext cx="533400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b="1" dirty="0">
                  <a:latin typeface="Arial" panose="020B0604020202020204" pitchFamily="34" charset="0"/>
                  <a:cs typeface="Arial" panose="020B0604020202020204" pitchFamily="34" charset="0"/>
                </a:rPr>
                <a:t>TM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783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77</Words>
  <Application>Microsoft Office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AmerisourceBergen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AmerisourceBergen</dc:creator>
  <cp:lastModifiedBy>Francine Duncan</cp:lastModifiedBy>
  <cp:revision>16</cp:revision>
  <cp:lastPrinted>2021-04-24T03:18:08Z</cp:lastPrinted>
  <dcterms:created xsi:type="dcterms:W3CDTF">2016-02-08T19:46:46Z</dcterms:created>
  <dcterms:modified xsi:type="dcterms:W3CDTF">2021-04-24T03:19:03Z</dcterms:modified>
</cp:coreProperties>
</file>